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3" r:id="rId1"/>
  </p:sldMasterIdLst>
  <p:sldIdLst>
    <p:sldId id="256" r:id="rId2"/>
    <p:sldId id="288" r:id="rId3"/>
    <p:sldId id="291" r:id="rId4"/>
    <p:sldId id="305" r:id="rId5"/>
    <p:sldId id="31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256"/>
            <p14:sldId id="288"/>
            <p14:sldId id="291"/>
            <p14:sldId id="305"/>
            <p14:sldId id="31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5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446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491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396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690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9893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000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677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916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112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23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166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6528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bg2">
                <a:lumMod val="60000"/>
                <a:lumOff val="40000"/>
              </a:schemeClr>
            </a:gs>
            <a:gs pos="100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</a:schemeClr>
            </a:gs>
          </a:gsLst>
          <a:path path="circle">
            <a:fillToRect l="50000" t="130000" r="50000" b="-3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3169" y="1290074"/>
            <a:ext cx="8825658" cy="3329581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Jermyn Borough Council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8F3507-449F-432B-8A9F-811E3703F7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4464" y="4228514"/>
            <a:ext cx="10063069" cy="782282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</a:rPr>
              <a:t>09/19/19</a:t>
            </a:r>
          </a:p>
        </p:txBody>
      </p:sp>
    </p:spTree>
    <p:extLst>
      <p:ext uri="{BB962C8B-B14F-4D97-AF65-F5344CB8AC3E}">
        <p14:creationId xmlns:p14="http://schemas.microsoft.com/office/powerpoint/2010/main" val="1464790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bg2">
                <a:lumMod val="60000"/>
                <a:lumOff val="40000"/>
              </a:schemeClr>
            </a:gs>
            <a:gs pos="100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</a:schemeClr>
            </a:gs>
          </a:gsLst>
          <a:path path="circle">
            <a:fillToRect l="50000" t="130000" r="50000" b="-3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0" y="384314"/>
            <a:ext cx="9448800" cy="1736752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A7F00C8-E7C6-4662-B868-B2E30D2B67FA}"/>
              </a:ext>
            </a:extLst>
          </p:cNvPr>
          <p:cNvSpPr/>
          <p:nvPr/>
        </p:nvSpPr>
        <p:spPr>
          <a:xfrm>
            <a:off x="3226905" y="1841960"/>
            <a:ext cx="728869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 to Order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Pledge of Allegiance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Roll Call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Previous Meeting Minutes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Treasurer’s Report/Bills Payable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Correspondence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Comment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Reports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Reports of Committees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Woodlands Sewer Bids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Awarding of Garbage/Recycling Bid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Insurance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Alternate Parking Ordinance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Borough Phone System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Business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Adjournment</a:t>
            </a:r>
          </a:p>
        </p:txBody>
      </p:sp>
    </p:spTree>
    <p:extLst>
      <p:ext uri="{BB962C8B-B14F-4D97-AF65-F5344CB8AC3E}">
        <p14:creationId xmlns:p14="http://schemas.microsoft.com/office/powerpoint/2010/main" val="17990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2">
                <a:lumMod val="60000"/>
                <a:lumOff val="40000"/>
              </a:schemeClr>
            </a:gs>
            <a:gs pos="100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B77AA99-D8AE-4518-AEC4-1F5B0EAEE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770" y="670088"/>
            <a:ext cx="10018713" cy="727364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Treasurer’s Report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E3CE543-DD6D-43F4-9634-1E155A6ABD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6453" y="1896715"/>
            <a:ext cx="5817703" cy="4767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626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2">
                <a:lumMod val="60000"/>
                <a:lumOff val="40000"/>
              </a:schemeClr>
            </a:gs>
            <a:gs pos="100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057F008-A6F7-426D-A8A3-9180836C80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9915" y="1229139"/>
            <a:ext cx="7300486" cy="439972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AF263CD-DE8D-4A7C-810A-AFCF5B458F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449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2">
                <a:lumMod val="60000"/>
                <a:lumOff val="40000"/>
              </a:schemeClr>
            </a:gs>
            <a:gs pos="100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3CF6ECF-7DEE-4DF1-A731-62456C0601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492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0</TotalTime>
  <Words>51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Algerian</vt:lpstr>
      <vt:lpstr>Calibri</vt:lpstr>
      <vt:lpstr>Copperplate Gothic Bold</vt:lpstr>
      <vt:lpstr>Corbel</vt:lpstr>
      <vt:lpstr>Symbol</vt:lpstr>
      <vt:lpstr>Wingdings</vt:lpstr>
      <vt:lpstr>Banded</vt:lpstr>
      <vt:lpstr>Jermyn Borough Council Meeting</vt:lpstr>
      <vt:lpstr>Meeting Agenda</vt:lpstr>
      <vt:lpstr>Treasurer’s Report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Jermyn Borough</dc:creator>
  <cp:lastModifiedBy> </cp:lastModifiedBy>
  <cp:revision>70</cp:revision>
  <dcterms:created xsi:type="dcterms:W3CDTF">2018-10-17T18:19:30Z</dcterms:created>
  <dcterms:modified xsi:type="dcterms:W3CDTF">2019-09-18T20:52:23Z</dcterms:modified>
</cp:coreProperties>
</file>